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2D9474-7C67-4FFD-9017-CA7C11A0B1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01E4D9-CD47-4DF6-B260-1268475977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3A7362-8C3E-4FF8-B59A-7068F34336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89.1.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89, Issue 1, 1 January 1997, Pages 21–39,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https://doi.org/10.1093/jnci/89.1.21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2024-04-26T13:47:21Z</dcterms:modified>
</cp:coreProperties>
</file>