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E15A6-719B-4365-89C7-03EA773254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189D8-47A7-447F-81FC-278F0389C9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194BEF-E17E-4D79-9E2F-ADB6566F4B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2024-04-27T02:55:27Z</dcterms:modified>
</cp:coreProperties>
</file>