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96F40-6EAC-4498-8CBE-E10BFEF171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615E6-9B64-4561-A71D-FD9F533E25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A5C31B-AE27-4328-A455-49A45A974B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2024-04-26T11:38:21Z</dcterms:modified>
</cp:coreProperties>
</file>