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6EB3A-4CCC-475E-B6CB-1D766BF00D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3657E-BF2A-4F8D-B491-594DDD4A2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3E1E6-7244-478A-9BF6-E2EA4BB226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2024-04-26T12:57:39Z</dcterms:modified>
</cp:coreProperties>
</file>