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D0844-BCE0-4351-9161-D3824D600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61A71-FC6B-4C1C-9152-B89BD896D5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1 results. The 50% threshold mean for the RTLI task in the 3 groups of children (DD = developmental dyslexia; CA = chronological-age controls; RL = reading-level controls) (A). The slope mean of the fitted function for the RTLI in the 3 groups (B). The 50% threshold mean (C) and the slope mean (D) of the fitted function for the AGI task in the DD and CA groups. Error bars represent the standard error and * represents a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83ED5-ACA6-4E19-BD8A-F7983FEA79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Study 1 results. The 50% threshold mean for the RTLI task in the 3 groups of children (DD = developmental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Study 1 results. The 50% threshold mean for the RTLI task in the 3 groups of children (DD = developmental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2024-04-26T06:16:55Z</dcterms:modified>
</cp:coreProperties>
</file>