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FFBF0-8529-4446-9E68-3885C0FD75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C7DE5-49AC-47D5-98EA-20F12BEBCF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53E44-1D23-44DC-BACF-C9A6DC3F45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2024-04-26T04:41:40Z</dcterms:modified>
</cp:coreProperties>
</file>