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A37A18-F62E-4245-9321-A5DB7FA2B5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B02B0-3EEC-40A4-B131-C8680A4F79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AA3C7-A352-4623-928E-3E3020AB06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2024-04-26T21:51:39Z</dcterms:modified>
</cp:coreProperties>
</file>