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562A5A-0A93-4807-816D-BB7E294E6C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5E360E-C785-4714-B442-D2171AE6A8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 for interactive effects of resource availability and disturbance on habitat invasibility. Disturbance often increases resource availability by removing competitors. Decreased frequency of disturbance (e.g. fire suppression) can prevent succession from being reset and favour strongly competitive invasive species. Adapted from Alpert et al.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and the Society for Experimental Biology.This is an Open Access article distributed under the terms of the Creative Commons Attribution License (http://creativecommons.org/licenses/by/3.0/), which permits unrestricted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800958-AA0B-4CBF-A642-31D8C9049E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nphys/cot0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Conserv Physiol</a:t>
            </a:r>
            <a:r>
              <a:rPr lang="en-US" altLang="en-US" sz="1000">
                <a:solidFill>
                  <a:srgbClr val="333333"/>
                </a:solidFill>
              </a:rPr>
              <a:t>, Volume 1, Issue 1, 2013, cot026, </a:t>
            </a:r>
            <a:r>
              <a:rPr lang="en-US" altLang="en-US" sz="1000">
                <a:solidFill>
                  <a:srgbClr val="333333"/>
                </a:solidFill>
                <a:hlinkClick r:id="rId3"/>
              </a:rPr>
              <a:t>https://doi.org/10.1093/conphys/cot026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 for interactive effects of resource availability and disturbance on habitat invasibility. Disturbance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Model for interactive effects of resource availability and disturbance on habitat invasibility. Disturbance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2024-04-26T12:52:40Z</dcterms:modified>
</cp:coreProperties>
</file>