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AC83FF-6CF9-4514-B910-40CC227EF9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BCCC8E-9B42-4140-B9BE-0300C7424E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hierarchical tree structures for scripts. Events with diagonal stripes are “Within-Hierarchy”; events in circles are “Different-Hierarchy.”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4E5D14-613D-48D9-94F8-8EB81A3CB8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3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10, October 2010, Pages 2453–2463,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https://doi.org/10.1093/cercor/bhp313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Examples of hierarchical tree structures for scripts. Events with diagonal stripes are “Within-Hierarchy”;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Examples of hierarchical tree structures for scripts. Events with diagonal stripes are “Within-Hierarchy”;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2024-04-26T09:52:56Z</dcterms:modified>
</cp:coreProperties>
</file>