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2BEA0E-6097-4CEB-8F71-81ACA83BC7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801C3-CC2C-4262-89C6-366064C2B0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Distributions of spatial bias for (A) controls, (B) left parietals, (C) right parietals, (D) left frontals and (E) right frontals. Values 0.5 indicate bias to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51E56-2F99-4359-A68B-34FA58803B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1469–1484,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Distributions of spatial bias for (A) controls, (B) left parietals, (C) right parietals, (D) left frontals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Distributions of spatial bias for (A) controls, (B) left parietals, (C) right parietals, (D) left frontals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2024-04-26T16:57:39Z</dcterms:modified>
</cp:coreProperties>
</file>