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012413-96E8-4FB5-B9DA-02EF578287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CE80D7-AC75-4BA1-B2A7-ED4EE214A4A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071984-042D-4572-A597-692D494352B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2024-09-20T10:10:33Z</dcterms:modified>
</cp:coreProperties>
</file>