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A2557-C7D1-410F-A319-4B8E2FE9DF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AD9DD-459E-4415-ABAC-6CDFF37F5B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84EE0-7961-4318-8C5B-240F0822F6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2024-05-04T09:49:10Z</dcterms:modified>
</cp:coreProperties>
</file>