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9D300-66DB-4FCE-BADF-A6F0CB50F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590E0-E612-499F-86D0-EA9FEACD1E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Sequence alignment of Aqy1p from UCD522, UCD932, and S288C with Aqy1-1 of Σ1278b. Residues that differ between sequences are shown. UCD522 is representative of an allele found in several of the investigated wine strains. TM refers to the transmembrane sequences and the boxed areas to NPA (Asn-Pro-Ala)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FB28-68D5-4351-90EC-74DD5CE56E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Bar diagram of osmotic water permeability (Pf) measurements. Oocytes were injected with water or with cRNA to express the aquaporins. After 3 days in culture, oocytes were transferred from 200 mosM modified Barth's solution to 70 mosM, and swelling was measured.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FB28-68D5-4351-90EC-74DD5CE56E8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16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161.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257, Issue 1, April 2006, Pages 117–123, </a:t>
            </a:r>
            <a:r>
              <a:rPr lang="en-US" altLang="en-US" sz="1000">
                <a:solidFill>
                  <a:srgbClr val="333333"/>
                </a:solidFill>
                <a:hlinkClick r:id="rId3"/>
              </a:rPr>
              <a:t>https://doi.org/10.1111/j.1574-6968.2006.00161.x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Sequence alignment of Aqy1p from UCD522, UCD932, and S288C with Aqy1-1 of Σ1278b. Residues that differ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20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257, Issue 1, April 2006, Pages 117–123, </a:t>
            </a:r>
            <a:r>
              <a:rPr lang="en-US" altLang="en-US" sz="1000">
                <a:solidFill>
                  <a:srgbClr val="333333"/>
                </a:solidFill>
                <a:hlinkClick r:id="rId3"/>
              </a:rPr>
              <a:t>https://doi.org/10.1111/j.1574-6968.2006.00161.x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Bar diagram of osmotic water permeability (P</a:t>
            </a:r>
            <a:r>
              <a:rPr lang="en-US" altLang="en-US" b="0" baseline="-25000"/>
              <a:t>f</a:t>
            </a:r>
            <a:r>
              <a:rPr lang="en-US" altLang="en-US" b="0"/>
              <a:t>) measurements. Oocytes were injected with water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59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Sequence alignment of Aqy1p from UCD522, UCD932, and S288C with Aqy1-1 of Σ1278b. Residues that differ ...</vt:lpstr>
      <vt:lpstr>2 Bar diagram of osmotic water permeability (Pf) measurements. Oocytes were injected with water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2024-04-26T02:49:51Z</dcterms:modified>
</cp:coreProperties>
</file>