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DCED9C-7D6F-4C50-96AE-1555D57706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E64834-BAF1-43DC-A84D-5B80AB298D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Venn's diagrams. The area of each circle is proportional to the number of cells directionally modulated in different epochs, arranged according to the temporal sequence characteristic of each task. Intersecting areas are proportional to the number of cells directionally modulated in adjacent epochs. The size of the three white circles on the right is used as calibration (10, 40, 90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768495-730E-4B35-902E-07C8C04E8A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514–525, </a:t>
            </a:r>
            <a:r>
              <a:rPr lang="en-US" altLang="en-US" sz="1000">
                <a:solidFill>
                  <a:srgbClr val="333333"/>
                </a:solidFill>
                <a:hlinkClick r:id="rId3"/>
              </a:rPr>
              <a:t>https://doi.org/10.1093/cercor/bhh151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Venn's diagrams. The area of each circle is proportional to the number of cells directionally modulated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Venn's diagrams. The area of each circle is proportional to the number of cells directionally modulated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2024-04-26T04:59:14Z</dcterms:modified>
</cp:coreProperties>
</file>