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31664F-1638-4079-BAA8-887236A43B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3F39E-9458-4E84-A6C1-4E7C865220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6. Temporal change in the oxyhaemoglobin (oxy-Hb) concentration across different task events. (A) and (B) show the left and right hemisphere, respectively. Data for the group mean (n = 7) in the HIGH condition are shown. The blue line shows the time course when aligned at the onset of the sample cue. The red and green lines show the time course when aligned at the warning signal and the button press, respectively. In each hemisphere, changes in oxy-Hb were temporally associated with the sample cue presentation.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A611D9-E54D-4687-880B-B829B81860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703–712, </a:t>
            </a:r>
            <a:r>
              <a:rPr lang="en-US" altLang="en-US" sz="1000">
                <a:solidFill>
                  <a:srgbClr val="333333"/>
                </a:solidFill>
                <a:hlinkClick r:id="rId3"/>
              </a:rPr>
              <a:t>https://doi.org/10.1093/cercor/bhh030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6. Temporal change in the oxyhaemoglobin (oxy-Hb) concentration across different task events.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6. Temporal change in the oxyhaemoglobin (oxy-Hb) concentration across different task events.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2024-04-26T09:52:59Z</dcterms:modified>
</cp:coreProperties>
</file>