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7B24F07-0C65-418A-9916-8CAC798AAF72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A812A07-74BF-41A8-9471-1B965B237B3B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2D8DA6DA-A6CC-48D3-8E87-0CF319DA267C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2024-04-26T08:11:11Z</dcterms:modified>
</cp:coreProperties>
</file>