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4037FF-0923-47FE-9C51-EB0AD0FEC0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1D99BC-97DF-4E1A-81DE-3669069603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95% pointwise confidence envelopes for simulated mRNA (top) and protein (bottom) processes under the true process (black), the BDD (blue), the truncated normal BDA (red), and the LNA (green) for two different scenarios corresponding to different molecular abundances. Scenario 1 (left) is simulated from the parameters $\delta _m=1, \delta _p=0.7$, $\alpha =3, \beta _0=6, \beta _1=20, \beta _2=2$ with switches occurring at $t=12, 20$. Scenario 2 (right) is simulated with parameters $\delta _m=1, \delta _p=0.7, \alpha =3,\beta _0=20, \beta _1=40, \beta _2=60$ with switches occurring at $t=12,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E7EA31-CBBF-496B-ACD3-9E4B7EF999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tatistics/kxv0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Biostatistics</a:t>
            </a:r>
            <a:r>
              <a:rPr lang="en-US" altLang="en-US" sz="1000">
                <a:solidFill>
                  <a:srgbClr val="333333"/>
                </a:solidFill>
              </a:rPr>
              <a:t>, Volume 16, Issue 4, October 2015, Pages 655–669, </a:t>
            </a:r>
            <a:r>
              <a:rPr lang="en-US" altLang="en-US" sz="1000">
                <a:solidFill>
                  <a:srgbClr val="333333"/>
                </a:solidFill>
                <a:hlinkClick r:id="rId3"/>
              </a:rPr>
              <a:t>https://doi.org/10.1093/biostatistics/kxv010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95% pointwise confidence envelopes for simulated mRNA (top) and protein (bottom) processes under the true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95% pointwise confidence envelopes for simulated mRNA (top) and protein (bottom) processes under the true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2024-04-26T22:18:07Z</dcterms:modified>
</cp:coreProperties>
</file>