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63206-75CA-470B-B1DF-0B1B564349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B37CE6-6728-4984-8EC1-F7A2FFF211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ventricular atrial diameter and volume in controls and ventriculomegaly. Atrial diameter and volume correlated well in controls (r = 0.754, P &lt; 0.00001) and ventriculomegaly (r = 0.6, P 10 mm data shown depict the large ventricle of the unilateral cases and both enlarged ventricles of the bilateral cases.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A1463-AC02-4AE3-912B-C4C384279A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2141–2150,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Relationship between ventricular atrial diameter and volume in controls and ventriculomegaly. Atrial diameter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Relationship between ventricular atrial diameter and volume in controls and ventriculomegaly. Atrial diameter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2024-05-01T21:38:40Z</dcterms:modified>
</cp:coreProperties>
</file>