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5E6FF1-F3D2-43DF-B88E-964111B96F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47A2C0-E555-416E-905D-23E2E99997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number of colonoscopy and sigmoidoscopy procedures per year from the SEER–Medicare linked database (1991–1998).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16251F-09E3-4FC7-AB57-A9A86D4CC9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5.3.2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95, Issue 3, 5 February 2003, Pages 230–236,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https://doi.org/10.1093/jnci/95.3.230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Total number of colonoscopy and sigmoidoscopy procedures per year from the SEER–Medicare linked database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 Total number of colonoscopy and sigmoidoscopy procedures per year from the SEER–Medicare linked database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2024-04-26T02:54:54Z</dcterms:modified>
</cp:coreProperties>
</file>