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7F27DE-0DC8-4755-BFC5-5D4E16365D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1E631B-0C77-4B9D-A38A-DCA80EA485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Grand-averaged waveform in each condition in the frontocentral cluster.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592E67-0FB6-4FC9-9B3B-3D1E9B24DE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3, March 2015, Pages 817–832,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Grand-averaged waveform in each condition in the frontocentral cluster.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Grand-averaged waveform in each condition in the frontocentral cluster.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2024-04-26T18:46:28Z</dcterms:modified>
</cp:coreProperties>
</file>