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FFBBAF-6E48-40A7-8167-BC7C2C15905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ABAB89-9403-47FD-8D1D-1D4D758478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FA4F74-FC93-4724-ABDC-A1FEC41694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2024-04-26T22:56:19Z</dcterms:modified>
</cp:coreProperties>
</file>