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0ED87-2B5D-4B39-9F7E-6EE03B9AE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820B3-880C-4A2C-AA24-8C77093D7E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8EC17-C5A3-4515-9567-B7BD7B2115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8EC17-C5A3-4515-9567-B7BD7B21154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8EC17-C5A3-4515-9567-B7BD7B21154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8EC17-C5A3-4515-9567-B7BD7B21154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0.2.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0.2.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90.2.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90.2.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2, 21 January 1998, Pages 150–155,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https://doi.org/10.1093/jnci/90.2.150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01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2, 21 January 1998, Pages 150–155,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https://doi.org/10.1093/jnci/90.2.150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549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2, 21 January 1998, Pages 150–155,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https://doi.org/10.1093/jnci/90.2.150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885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2, 21 January 1998, Pages 150–155,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https://doi.org/10.1093/jnci/90.2.150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868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</vt:lpstr>
      <vt:lpstr>Table 2 </vt:lpstr>
      <vt:lpstr>Table 3 </vt:lpstr>
      <vt:lpstr>Table 4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2024-04-27T04:40:44Z</dcterms:modified>
</cp:coreProperties>
</file>