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3E440A-2871-4A95-BFFE-01F6FEA279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B69D93-EC48-4887-B568-920297EEC3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6FB306-4240-4063-9A03-FB8D55516D5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2024-09-19T03:13:21Z</dcterms:modified>
</cp:coreProperties>
</file>