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5258F2-6A4B-4474-9E40-FE65649F19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112465-F6E5-4C21-9FB5-3AF9410017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6EE096-BA32-4E07-A3A1-CCB42F10E4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2024-09-20T02:14:33Z</dcterms:modified>
</cp:coreProperties>
</file>