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E67091-BAF0-4A8F-819C-C757CF8879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222159-32A9-4090-B807-4D81EFB01D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incidence of repeat TOP (left) and delivery (right) among different age groups at the time of the index abortion.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30EA22-0BA9-4C3C-89B6-FD7908BA9E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n4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2009, Pages 820–826,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https://doi.org/10.1093/humrep/den465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Cumulative incidence of repeat TOP (left) and delivery (right) among different age groups at the time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Cumulative incidence of repeat TOP (left) and delivery (right) among different age groups at the time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2024-04-26T12:12:40Z</dcterms:modified>
</cp:coreProperties>
</file>