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0720CEB-C318-4438-BB4A-D78710F4E239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AF57281-BDB4-4C79-9AE0-F74739C239F3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Caspar David Friedrich, Solitary Tree, 1822. Oil on canvas, 55 x 71 cm. Alte Nationalgalerie, Berlin. Image courtesy of bpk/Nationalgalerie, SMB/Jörg P. Anders.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British Society of Aesthetics 2009. Published by Oxford University Press on behalf of the British Society of Aesthetics.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CA82503-0F0F-4CA6-90FC-A08A6AE28D04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Francisco de Zurbaran, Pots, 1636. Oil on canvas, 46 x 84 cm. Museo Nacional del Prado, Madrid. Reproduced with the permission of the Museo Nacional del Prado, Madrid.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British Society of Aesthetics 2009. Published by Oxford University Press on behalf of the British Society of Aesthetics.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CA82503-0F0F-4CA6-90FC-A08A6AE28D04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Example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From Josquin's Ave Maria.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British Society of Aesthetics 2009. Published by Oxford University Press on behalf of the British Society of Aesthetics.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CA82503-0F0F-4CA6-90FC-A08A6AE28D04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Example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From Schubert's Am Tage aller Seelen.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British Society of Aesthetics 2009. Published by Oxford University Press on behalf of the British Society of Aesthetics.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CA82503-0F0F-4CA6-90FC-A08A6AE28D04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Example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From Beethoven's String Quartet in B flat, Opus 130.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British Society of Aesthetics 2009. Published by Oxford University Press on behalf of the British Society of Aesthetics.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CA82503-0F0F-4CA6-90FC-A08A6AE28D04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aesthj/ayp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aesthj/ayp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aesthj/ayp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aesthj/ayp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aesthj/ayp01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Brit J Aesthetics</a:t>
            </a:r>
            <a:r>
              <a:rPr lang="en-US" altLang="en-US" sz="1000">
                <a:solidFill>
                  <a:srgbClr val="333333"/>
                </a:solidFill>
              </a:rPr>
              <a:t>, Volume 49, Issue 3, July 2009, Pages 257–275,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https://doi.org/10.1093/aesthj/ayp016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 2. </a:t>
            </a:r>
            <a:r>
              <a:rPr lang="en-US" altLang="en-US" b="0"/>
              <a:t>Caspar David Friedrich, Solitary Tree, 1822. Oil on canvas, 55 x 71 cm. Alte Nationalgalerie, Berlin. Image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191309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Brit J Aesthetics</a:t>
            </a:r>
            <a:r>
              <a:rPr lang="en-US" altLang="en-US" sz="1000">
                <a:solidFill>
                  <a:srgbClr val="333333"/>
                </a:solidFill>
              </a:rPr>
              <a:t>, Volume 49, Issue 3, July 2009, Pages 257–275,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https://doi.org/10.1093/aesthj/ayp016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 1. </a:t>
            </a:r>
            <a:r>
              <a:rPr lang="en-US" altLang="en-US" b="0"/>
              <a:t>Francisco de Zurbaran, Pots, 1636. Oil on canvas, 46 x 84 cm. Museo Nacional del Prado, Madrid. Reproduced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19932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Brit J Aesthetics</a:t>
            </a:r>
            <a:r>
              <a:rPr lang="en-US" altLang="en-US" sz="1000">
                <a:solidFill>
                  <a:srgbClr val="333333"/>
                </a:solidFill>
              </a:rPr>
              <a:t>, Volume 49, Issue 3, July 2009, Pages 257–275,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https://doi.org/10.1093/aesthj/ayp016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Example 1. </a:t>
            </a:r>
            <a:r>
              <a:rPr lang="en-US" altLang="en-US" b="0"/>
              <a:t>From Josquin's Ave Maria.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06600" y="1371600"/>
            <a:ext cx="513116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Brit J Aesthetics</a:t>
            </a:r>
            <a:r>
              <a:rPr lang="en-US" altLang="en-US" sz="1000">
                <a:solidFill>
                  <a:srgbClr val="333333"/>
                </a:solidFill>
              </a:rPr>
              <a:t>, Volume 49, Issue 3, July 2009, Pages 257–275,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https://doi.org/10.1093/aesthj/ayp016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Example 2. </a:t>
            </a:r>
            <a:r>
              <a:rPr lang="en-US" altLang="en-US" b="0"/>
              <a:t>From Schubert's Am Tage aller Seelen.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95600" y="1371600"/>
            <a:ext cx="334889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Brit J Aesthetics</a:t>
            </a:r>
            <a:r>
              <a:rPr lang="en-US" altLang="en-US" sz="1000">
                <a:solidFill>
                  <a:srgbClr val="333333"/>
                </a:solidFill>
              </a:rPr>
              <a:t>, Volume 49, Issue 3, July 2009, Pages 257–275,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https://doi.org/10.1093/aesthj/ayp016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Example 3. </a:t>
            </a:r>
            <a:r>
              <a:rPr lang="en-US" altLang="en-US" b="0"/>
              <a:t>From Beethoven's String Quartet in B flat, Opus 130.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39900" y="1371600"/>
            <a:ext cx="566619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 2. Caspar David Friedrich, Solitary Tree, 1822. Oil on canvas, 55 x 71 cm. Alte Nationalgalerie, Berlin. Image ...</vt:lpstr>
      <vt:lpstr>Fig 1. Francisco de Zurbaran, Pots, 1636. Oil on canvas, 46 x 84 cm. Museo Nacional del Prado, Madrid. Reproduced ...</vt:lpstr>
      <vt:lpstr>Example 1. From Josquin's Ave Maria.
</vt:lpstr>
      <vt:lpstr>Example 2. From Schubert's Am Tage aller Seelen.
</vt:lpstr>
      <vt:lpstr>Example 3. From Beethoven's String Quartet in B flat, Opus 130.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2024-04-26T07:55:38Z</dcterms:modified>
</cp:coreProperties>
</file>