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EEB08CD-88BD-4E77-833B-767B39C9E5B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FEF5997-F21D-4734-8A50-EA12A2648D79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Individual Ki67 changes more than 2 weeks of anastrozole treatment in the Immediate Preoperative Anastrozole, Tamoxifen, or Combined with Tamoxifen trial (2). Whereas the pretreatment Ki67 reflects the intrinsic prognosis, the change from baseline to 2 weeks predicts response to treatment, and the 2-week value combines both features and relates to residual risk on endocrine treatment.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2015.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EA6B354-6331-4C12-9B63-A5954CC95FD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jncimonographs/lgv002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Natl Cancer Inst Monogr</a:t>
            </a:r>
            <a:r>
              <a:rPr lang="en-US" altLang="en-US" sz="1000">
                <a:solidFill>
                  <a:srgbClr val="333333"/>
                </a:solidFill>
              </a:rPr>
              <a:t>, Volume 2015, Issue 51, May 2015, Pages 24–28,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https://doi.org/10.1093/jncimonographs/lgv002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1. </a:t>
            </a:r>
            <a:r>
              <a:rPr lang="en-US" altLang="en-US" b="0"/>
              <a:t>Individual Ki67 changes more than 2 weeks of anastrozole treatment in the Immediate Preoperative Anastrozole,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79600" y="1371600"/>
            <a:ext cx="537781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1. Individual Ki67 changes more than 2 weeks of anastrozole treatment in the Immediate Preoperative Anastrozole,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2024-04-26T14:12:29Z</dcterms:modified>
</cp:coreProperties>
</file>