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D70A8-5374-4115-AC3F-C1124D3EF5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2726DA-FDFE-4427-9321-C9B79F62F7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DA35D-4DEF-4778-A428-9284D87A89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2024-04-26T21:52:45Z</dcterms:modified>
</cp:coreProperties>
</file>