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32242-EF8A-4481-9DC4-CE9CDE646D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8CDE4-540D-4621-8FE5-E7A857C2AD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aniracetam on miniature IPSCs (mIPSCs). (A) Spontaneously occurring mIPSCs were recorded in the presence of TTX (1–10 μM) at the EPSC reversal potential (∼0 mV), before and after bath application of aniracetam (2.5 mM). (B) Aniracetam had no effect on the mean peak amplitude (top left panel), frequency (top right panel), or 10–90% rise time (bottom left panel) of mIPSCs, but did cause a prolongation of the mean decay time (bottom right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06B444-6E60-40B2-97B0-EEF7557875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921–928,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 of aniracetam on miniature IPSCs (mIPSCs). (A) Spontaneously occurring mIPSCs were recorded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 of aniracetam on miniature IPSCs (mIPSCs). (A) Spontaneously occurring mIPSCs were recorded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2024-04-26T08:52:34Z</dcterms:modified>
</cp:coreProperties>
</file>