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A2827A-5E73-4235-8097-51F0DB92C1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99AA07-4563-484F-BADD-B6375ADD02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B3936-B562-4CC7-8219-D11885F3FA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2024-05-01T21:58:21Z</dcterms:modified>
</cp:coreProperties>
</file>