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5F07E3-F894-46A2-8953-0FAA551749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7AD86-F0E8-41F7-B2C3-D2E1B68FCA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Squash bug eggs deposited on the underside of a squash leaf.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15C35F-5C73-43DB-8538-F90915078A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ipm/pmv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7, Issue 1, January 2016, 1, </a:t>
            </a:r>
            <a:r>
              <a:rPr lang="en-US" altLang="en-US" sz="1000">
                <a:solidFill>
                  <a:srgbClr val="333333"/>
                </a:solidFill>
                <a:hlinkClick r:id="rId3"/>
              </a:rPr>
              <a:t>https://doi.org/10.1093/jipm/pmv024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Squash bug eggs deposited on the underside of a squash leaf.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Squash bug eggs deposited on the underside of a squash leaf.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2024-04-26T18:35:27Z</dcterms:modified>
</cp:coreProperties>
</file>