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900478-43BC-4D77-91A4-D6F8A48EB2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BB15C3-9E47-4F50-9F22-CE32D1468D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asymmetries: gradient. Development of convolutions in the model with a gradient in the growth of the cortical layer (smaller growth at bottom). Convolutions develop simultaneously and are less pronounced as the growth decreases. A model with the same shape, mechanical properties, and mean growth does not develop convolutions. Elements = 150, qh = 4.5, qw = 4, kc = 0.5, τc = 4 × 104, kf = 0.05, τf = 104, K top = 20, K bottom = 5, m = 5 × 10−3.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E2B747-E39E-4DCB-80A1-067119EC16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i0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12, December 2005, Pages 1900–1913,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https://doi.org/10.1093/cercor/bhi068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Growth asymmetries: gradient. Development of convolutions in the model with a gradient in the growth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Growth asymmetries: gradient. Development of convolutions in the model with a gradient in the growth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2024-04-27T03:14:15Z</dcterms:modified>
</cp:coreProperties>
</file>