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42A9C0-279E-4F66-BA45-88706454252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80350A-A556-4A22-8ADA-1410F1540BE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Table 1 </a:t>
            </a:r>
            <a:r>
              <a:rPr lang="en-US" altLang="en-US">
                <a:latin typeface="Arial" pitchFamily="34" charset="0"/>
                <a:ea typeface="Arial" pitchFamily="34" charset="0"/>
              </a:rPr>
              <a:t>Methods for mapping methylated bases at specific DNA sites in complex DNA genomes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1998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A06EBC-DEC2-4E9C-8B73-EA39ECE754B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Methylation-sensitive restriction endonuclease protocol in combination with either Southern blotting-hybridization or PCR. Restriction enzyme (RE) sites (black downward arrows), one of which is methylated (CH3), a hybridization probe (shaded square) and PCR primers (horizontal arrows) are indicated.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1998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A06EBC-DEC2-4E9C-8B73-EA39ECE754BC}"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Bisulfite method. (A) Protocol. (B) Detection of m5CpG dinucleotides in genomic DNA from hamster cells as outlined in (A) and detailed in ref 51.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1998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A06EBC-DEC2-4E9C-8B73-EA39ECE754BC}"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Bisulfite method. (A) Protocol. (B) Detection of m5CpG dinucleotides in genomic DNA from hamster cells as outlined in (A) and detailed in ref 51.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1998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A06EBC-DEC2-4E9C-8B73-EA39ECE754BC}"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Hydrazine and permanganate methods. (A) Protocols. (B) Detection of a m5CpG dinucleotide in genomic DNA from hamster cells as outlined in (A) and detailed in ref 39. DNA was treated with hydrazine (lane 2) or permanganate (lane 4) followed by piperidine cleavage of the modified nucleotides. Cleaved sites were detected using LM-PCR. The same DNA sequence cloned into a plasmid (unmethylated DNA) was sequenced using hydrazine/piperidine and LM-PCR (lanes 1 and 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1998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A06EBC-DEC2-4E9C-8B73-EA39ECE754BC}"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Hydrazine and permanganate methods. (A) Protocols. (B) Detection of a m5CpG dinucleotide in genomic DNA from hamster cells as outlined in (A) and detailed in ref 39. DNA was treated with hydrazine (lane 2) or permanganate (lane 4) followed by piperidine cleavage of the modified nucleotides. Cleaved sites were detected using LM-PCR. The same DNA sequence cloned into a plasmid (unmethylated DNA) was sequenced using hydrazine/piperidine and LM-PCR (lanes 1 and 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1998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A06EBC-DEC2-4E9C-8B73-EA39ECE754BC}"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26.10.2255"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26.10.2255"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nar/26.10.2255"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nar/26.10.2255"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nar/26.10.2255"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nar/26.10.2255" TargetMode="External" /><Relationship Id="rId4" Type="http://schemas.openxmlformats.org/officeDocument/2006/relationships/image" Target="../media/image1.png" /><Relationship Id="rId5" Type="http://schemas.openxmlformats.org/officeDocument/2006/relationships/image" Target="../media/image7.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26, Issue 10, 1 May 1998, Pages 2255–2264, </a:t>
            </a:r>
            <a:r>
              <a:rPr lang="en-US" altLang="en-US" sz="1000">
                <a:solidFill>
                  <a:srgbClr val="333333"/>
                </a:solidFill>
                <a:hlinkClick r:id="rId3"/>
              </a:rPr>
              <a:t>https://doi.org/10.1093/nar/26.10.2255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Table 1 </a:t>
            </a:r>
            <a:r>
              <a:rPr lang="en-US" altLang="en-US" b="0"/>
              <a:t>Methods for mapping methylated bases at specific DNA sites in complex DNA genomes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109442"/>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26, Issue 10, 1 May 1998, Pages 2255–2264, </a:t>
            </a:r>
            <a:r>
              <a:rPr lang="en-US" altLang="en-US" sz="1000">
                <a:solidFill>
                  <a:srgbClr val="333333"/>
                </a:solidFill>
                <a:hlinkClick r:id="rId3"/>
              </a:rPr>
              <a:t>https://doi.org/10.1093/nar/26.10.2255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Methylation-sensitive restriction endonuclease protocol in combination with either Southern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46300" y="1371600"/>
            <a:ext cx="4863943"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26, Issue 10, 1 May 1998, Pages 2255–2264, </a:t>
            </a:r>
            <a:r>
              <a:rPr lang="en-US" altLang="en-US" sz="1000">
                <a:solidFill>
                  <a:srgbClr val="333333"/>
                </a:solidFill>
                <a:hlinkClick r:id="rId3"/>
              </a:rPr>
              <a:t>https://doi.org/10.1093/nar/26.10.2255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Bisulfite method. (A) Protocol. (B) Detection of m</a:t>
            </a:r>
            <a:r>
              <a:rPr lang="en-US" altLang="en-US" b="0" baseline="30000"/>
              <a:t>5</a:t>
            </a:r>
            <a:r>
              <a:rPr lang="en-US" altLang="en-US" b="0"/>
              <a:t>CpG dinucleotides in genomic DNA from hamster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52800" y="1371600"/>
            <a:ext cx="2440990"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26, Issue 10, 1 May 1998, Pages 2255–2264, </a:t>
            </a:r>
            <a:r>
              <a:rPr lang="en-US" altLang="en-US" sz="1000">
                <a:solidFill>
                  <a:srgbClr val="333333"/>
                </a:solidFill>
                <a:hlinkClick r:id="rId3"/>
              </a:rPr>
              <a:t>https://doi.org/10.1093/nar/26.10.2255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Bisulfite method. (A) Protocol. (B) Detection of m</a:t>
            </a:r>
            <a:r>
              <a:rPr lang="en-US" altLang="en-US" b="0" baseline="30000"/>
              <a:t>5</a:t>
            </a:r>
            <a:r>
              <a:rPr lang="en-US" altLang="en-US" b="0"/>
              <a:t>CpG dinucleotides in genomic DNA from hamster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619500" y="1371600"/>
            <a:ext cx="1904302"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26, Issue 10, 1 May 1998, Pages 2255–2264, </a:t>
            </a:r>
            <a:r>
              <a:rPr lang="en-US" altLang="en-US" sz="1000">
                <a:solidFill>
                  <a:srgbClr val="333333"/>
                </a:solidFill>
                <a:hlinkClick r:id="rId3"/>
              </a:rPr>
              <a:t>https://doi.org/10.1093/nar/26.10.2255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Hydrazine and permanganate methods. (A) Protocols. (B) Detection of a m</a:t>
            </a:r>
            <a:r>
              <a:rPr lang="en-US" altLang="en-US" b="0" baseline="30000"/>
              <a:t>5</a:t>
            </a:r>
            <a:r>
              <a:rPr lang="en-US" altLang="en-US" b="0"/>
              <a:t>CpG dinucleotide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02000" y="1371600"/>
            <a:ext cx="2531745"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26, Issue 10, 1 May 1998, Pages 2255–2264, </a:t>
            </a:r>
            <a:r>
              <a:rPr lang="en-US" altLang="en-US" sz="1000">
                <a:solidFill>
                  <a:srgbClr val="333333"/>
                </a:solidFill>
                <a:hlinkClick r:id="rId3"/>
              </a:rPr>
              <a:t>https://doi.org/10.1093/nar/26.10.2255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Hydrazine and permanganate methods. (A) Protocols. (B) Detection of a m</a:t>
            </a:r>
            <a:r>
              <a:rPr lang="en-US" altLang="en-US" b="0" baseline="30000"/>
              <a:t>5</a:t>
            </a:r>
            <a:r>
              <a:rPr lang="en-US" altLang="en-US" b="0"/>
              <a:t>CpG dinucleotide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619500" y="1371600"/>
            <a:ext cx="190063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Table 1 Methods for mapping methylated bases at specific DNA sites in complex DNA genomes
</vt:lpstr>
      <vt:lpstr>Figure 1 Methylation-sensitive restriction endonuclease protocol in combination with either Southern ...</vt:lpstr>
      <vt:lpstr>Figure 2 Bisulfite method. (A) Protocol. (B) Detection of m5CpG dinucleotides in genomic DNA from hamster ...</vt:lpstr>
      <vt:lpstr>Figure 2 Bisulfite method. (A) Protocol. (B) Detection of m5CpG dinucleotides in genomic DNA from hamster ...</vt:lpstr>
      <vt:lpstr>Figure 3 Hydrazine and permanganate methods. (A) Protocols. (B) Detection of a m5CpG dinucleotide in ...</vt:lpstr>
      <vt:lpstr>Figure 3 Hydrazine and permanganate methods. (A) Protocols. (B) Detection of a m5CpG dinucleotide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2024-04-26T09:57:24Z</dcterms:modified>
</cp:coreProperties>
</file>