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36C3A-234C-4105-B539-95513FAA1D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6A9A63-3D34-4255-B9FD-1857E27BF6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Shell of Grippina coronata. A. Right side. B. Dorsal. C. Ventral. D. Posterior. E. Anterior. Abbreviations: a–b, greatest width anteroposteriorly; x–y, greatest width dorsoventrally.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4A695-291D-44D2-A6D4-6D388ADF41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244–258,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Shell of Grippina coronata. A. Right side. B. Dorsal. C. Ventral. D. Posterior. E. Anterior. Abbreviations: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Shell of Grippina coronata. A. Right side. B. Dorsal. C. Ventral. D. Posterior. E. Anterior. Abbreviations: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2024-04-26T23:39:42Z</dcterms:modified>
</cp:coreProperties>
</file>