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910E20-763F-4EB7-A243-EB0F2E41479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A38282-3DE2-464A-9A5F-B78C4DDB7A1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(Bottom) Transient RALDH3 expression in the ventral telencephalon. (a–f) Comparisons of RALDH3 mRNA and protein at two late embryonic ages (a,b) and in neighboring sections at P1.5 (c–f): note that the mRNA is confined to the region surrounding the lateral ventricle (lv) and that the protein-containing cells appear to move outwards; na, nucleus accumbens, s, septum. (g–m) Coronal sections showing RALDH3 protein at P1.5–3; lateral is to the right; note the small cells dispersing along the subventricular zone (SVZ), towards the nucleus accumbens and towards the olfactory bulb along the rostral migratory stream (rms); RALDH3-positive neurons in the olfactory tubercle (ot) have begun differentiation; the arrow in (m) points to the olfactory bulb periphery, where the growth cone (gc) of the small cell is heading for. Scale bars: a–f = 500 μm; g,h,i,l = 200 μm; j,k = 100 μm; m ;= 50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25BF7B-98F6-4A60-91C7-5B436ECDA4E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12.124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12, December 2002, Pages 1244–1253,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https://doi.org/10.1093/cercor/12.12.1244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 </a:t>
            </a:r>
            <a:r>
              <a:rPr lang="en-US" altLang="en-US" b="0"/>
              <a:t>(Bottom) Transient RALDH3 expression in the ventral telencephalon. (a–f) Comparisons of RALDH3 mRNA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 (Bottom) Transient RALDH3 expression in the ventral telencephalon. (a–f) Comparisons of RALDH3 mRNA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2024-04-27T01:54:20Z</dcterms:modified>
</cp:coreProperties>
</file>