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EB53E1-34EB-4231-AE80-A069C43327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BB026-E031-4C77-9F0D-7782D99B0C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ORO lipid staining patterns in sIAs and lipid accumulation in hypocellular sIA wall areas. (A–E) Variable staining patterns of ORO-positive lipids (red) in 5 sIAs as follows: cytoplasmic (arrowhead) ORO-positive lipids (A); lakelike accumulation (arrowheads) of ORO-positive lipids in the ECM (B); a single layer (between arrowheads) of ORO-positive lipids in the ECM adjacent to a thrombus (T) (C); 2 layers (between pointing arrowheads) of ORO-positive lipids in the ECM (D, E). (F) α-Smooth muscle actin staining (adjacent section of the sample shown in E) demonstrates a lack of αSMA-positive cells (brown; pointing arrowheads) in 2 layerlike areas corresponding to the ORO-positive layers in (E). (G) Negative control (Neg; irrelevant primary antibody, adjacent section of the sample shown in E and F). Thin arrows show the sample orientation of the sIA wall from the adventitial side to the luminal side. Scale bars = (A) 10 μm; (B–G)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2014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6156C6-E56E-4554-85D0-365B4E4E86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000000000000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73, Issue 9, September 2014, Pages 855–864,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https://doi.org/10.1097/NEN.0000000000000105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Different ORO lipid staining patterns in sIAs and lipid accumulation in hypocellular sIA wall areas. (A–E)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Different ORO lipid staining patterns in sIAs and lipid accumulation in hypocellular sIA wall areas. (A–E)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2024-04-26T03:05:46Z</dcterms:modified>
</cp:coreProperties>
</file>