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75610B-2761-4F06-A30E-456E01DCDF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A604E-8998-4D47-AA3C-00060898EB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hospitalization before death on RNA quality. There was a significant difference in RNA integrity number (RIN) between cases that were hospitalized before death (Yes) and those that were not (No) (t = 2.872; p = 0.006; 2-tailed). Mean RIN value was slightly higher when there was no hospitalization before death (*p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2009,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B70AE8-0639-4590-9740-1795DA3377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c7e32f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69, Issue 1, January 2010, Pages 70–81,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https://doi.org/10.1097/NEN.0b013e3181c7e32f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Effect of hospitalization before death on RNA quality. There was a significant difference in RNA integrity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Effect of hospitalization before death on RNA quality. There was a significant difference in RNA integrity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2024-05-01T21:56:38Z</dcterms:modified>
</cp:coreProperties>
</file>