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91CEC3-1121-4818-AABD-BE6A030CA3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0ED514-B049-4F38-AD54-30C70C5F4C0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Experiment 1: RTs and Errors to images of familiar and unfamiliar faces. Participants were asked to indicate whether a pair of successively presented images was from the same or a different identity. The images were either identical (same image), different images of the same person (different image), or images of different people (different identity). The largest difference between familiar and unfamiliar faces occurred when participants responded to different images of the same person. Error bars represent ±standard error across participants,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3E8B58-C2D0-43D2-92E3-01550541D6D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2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370–377, </a:t>
            </a:r>
            <a:r>
              <a:rPr lang="en-US" altLang="en-US" sz="1000">
                <a:solidFill>
                  <a:srgbClr val="333333"/>
                </a:solidFill>
                <a:hlinkClick r:id="rId3"/>
              </a:rPr>
              <a:t>https://doi.org/10.1093/cercor/bhs024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Experiment 1: RTs and Errors to images of familiar and unfamiliar faces. Participants were asked to indicate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Experiment 1: RTs and Errors to images of familiar and unfamiliar faces. Participants were asked to indicate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2024-09-19T10:47:14Z</dcterms:modified>
</cp:coreProperties>
</file>