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AFBFDD-43FD-41BF-A739-AF77788653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33172-BD74-490E-961B-108F62F148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Mental well-being total score versus trait impulsivity score for participants with completed assessments &gt; 50% with the use of random intercept linear models. Group-specific quadratic regression curves are shown for those that responded Yes and for those that responded No/Not sure to the questions “Are you indoors or outdoors?”, “Can you see trees?”, “Do you feel in contact with nature?”, “Can you hear birds singing?”, “Can you see or hear water?”, and “Can you see the sky?”. P-value for interaction term for the question “can you see the sky?” &gt; 0.05. All the other p-values for the interaction terms &lt; 0.05. See supplemental Table S4 for more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FEB2BA-DD21-40A9-A17B-2EF8E71997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x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68, Issue 2, February 2018, Pages 134–145, </a:t>
            </a:r>
            <a:r>
              <a:rPr lang="en-US" altLang="en-US" sz="1000">
                <a:solidFill>
                  <a:srgbClr val="333333"/>
                </a:solidFill>
                <a:hlinkClick r:id="rId3"/>
              </a:rPr>
              <a:t>https://doi.org/10.1093/biosci/bix149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Mental well-being total score versus trait impulsivity score for participants with completed assessments &gt;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Mental well-being total score versus trait impulsivity score for participants with completed assessments &gt;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2024-04-28T08:47:57Z</dcterms:modified>
</cp:coreProperties>
</file>