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B9B6A1-AB40-4594-A7DD-52BACDC2B6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641A53-A778-49BC-B936-7FCB16B54C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BB76EB-F1D5-493E-942A-AF761FFA05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2024-04-26T13:33:18Z</dcterms:modified>
</cp:coreProperties>
</file>