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D1E958-01C0-471F-B60A-EEF56D5EC6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063E7-C8EC-4FCB-A1F9-EED3F266CF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Probabilistic map of area hOc5 based on delineations in histological sections of 10 postmortem brains in anatomical MNI space. The color-coded map shows the number of the overlapping brains in a spectral sequence from dark blue (1 of the 10 brains was present in this voxel) to dark red (overlap of all 10 brains). Sagittal (A), coronal (B), and horizontal (C) planes. Right hemisphere is right in the images. Note the considerable intersubject variability in size and location.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FBB8C-3B6C-4067-8FA1-16B63D6FB6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562–574, </a:t>
            </a:r>
            <a:r>
              <a:rPr lang="en-US" altLang="en-US" sz="1000">
                <a:solidFill>
                  <a:srgbClr val="333333"/>
                </a:solidFill>
                <a:hlinkClick r:id="rId3"/>
              </a:rPr>
              <a:t>https://doi.org/10.1093/cercor/bhj181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Probabilistic map of area hOc5 based on delineations in histological sections of 10 postmortem brains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Probabilistic map of area hOc5 based on delineations in histological sections of 10 postmortem brains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2024-04-26T09:55:09Z</dcterms:modified>
</cp:coreProperties>
</file>