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B0C0B-15EA-417F-9380-C54B103454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C0CAA9-73FF-4EF9-8533-8C8F5CF35B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Predictors of time to discontinuation of therapy in a proportional hazards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7D9078-FB9B-4CDB-8B5B-F8068CFE06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4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8, 15 October 2004, Pages 1190–1198,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https://doi.org/10.1086/424008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Predictors of time to discontinuation of therapy in a proportional hazards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Predictors of time to discontinuation of therapy in a proportional hazards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2024-04-26T20:40:00Z</dcterms:modified>
</cp:coreProperties>
</file>