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6A7CAD-4A90-4E3E-B7A0-22A3C1B8C1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CA3935-0FFD-45D9-B499-938962664A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Number of species in each of 11 categories representing frequency of occurrence in the plant hardiness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481AAC-0652-4729-A25E-C529316D231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Occurrence records for sugar maple, overlaid by Little's (1971) range map.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481AAC-0652-4729-A25E-C529316D231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Climate envelopes (full and core range) for sugar maple, based on (a) temperature and precipitation variables (i.e., the nonirrigated scenario), and (b) temperature variables only (i.e., the irrigated scenario).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481AAC-0652-4729-A25E-C529316D231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US Department of Agriculture plant hardiness zones 4–8 overlaid by the climate envelope for sugar maple, the latter based on (a) temperature and precipitation variables (i.e., the nonirrigated scenario), and (b) temperature variables only (i.e., the irrigated scenario).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481AAC-0652-4729-A25E-C529316D231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Current and future climate envelopes for sugar maple under the nonirrigated scenario. The future climate envelope is based on projected climate conditions for the period 2071–2100, using the Canadian Centre for Climate Modelling and Analysis's second-generation coupled global climate model and the A2 emissions scenario outlined by the Intergovernmental Panel on Climate Change.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481AAC-0652-4729-A25E-C529316D231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1/B57110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41/B57110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41/B57110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41/B57110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641/B57110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57, Issue 11, December 2007, Pages 929–937, </a:t>
            </a:r>
            <a:r>
              <a:rPr lang="en-US" altLang="en-US" sz="1000">
                <a:solidFill>
                  <a:srgbClr val="333333"/>
                </a:solidFill>
                <a:hlinkClick r:id="rId3"/>
              </a:rPr>
              <a:t>https://doi.org/10.1641/B571105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Number of species in each of 11 categories representing frequency of occurrence in the plant hardiness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106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57, Issue 11, December 2007, Pages 929–937, </a:t>
            </a:r>
            <a:r>
              <a:rPr lang="en-US" altLang="en-US" sz="1000">
                <a:solidFill>
                  <a:srgbClr val="333333"/>
                </a:solidFill>
                <a:hlinkClick r:id="rId3"/>
              </a:rPr>
              <a:t>https://doi.org/10.1641/B571105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Occurrence records for sugar maple, overlaid by Little's (1971) range map.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81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57, Issue 11, December 2007, Pages 929–937, </a:t>
            </a:r>
            <a:r>
              <a:rPr lang="en-US" altLang="en-US" sz="1000">
                <a:solidFill>
                  <a:srgbClr val="333333"/>
                </a:solidFill>
                <a:hlinkClick r:id="rId3"/>
              </a:rPr>
              <a:t>https://doi.org/10.1641/B571105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Climate envelopes (full and core range) for sugar maple, based on (a) temperature and precipitation variables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706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57, Issue 11, December 2007, Pages 929–937, </a:t>
            </a:r>
            <a:r>
              <a:rPr lang="en-US" altLang="en-US" sz="1000">
                <a:solidFill>
                  <a:srgbClr val="333333"/>
                </a:solidFill>
                <a:hlinkClick r:id="rId3"/>
              </a:rPr>
              <a:t>https://doi.org/10.1641/B571105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US Department of Agriculture plant hardiness zones 4–8 overlaid by the climate envelope for sugar maple,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5853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57, Issue 11, December 2007, Pages 929–937, </a:t>
            </a:r>
            <a:r>
              <a:rPr lang="en-US" altLang="en-US" sz="1000">
                <a:solidFill>
                  <a:srgbClr val="333333"/>
                </a:solidFill>
                <a:hlinkClick r:id="rId3"/>
              </a:rPr>
              <a:t>https://doi.org/10.1641/B571105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Current and future climate envelopes for sugar maple under the nonirrigated scenario. The future climate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9266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Number of species in each of 11 categories representing frequency of occurrence in the plant hardiness ...</vt:lpstr>
      <vt:lpstr>Figure 2. Occurrence records for sugar maple, overlaid by Little's (1971) range map.
</vt:lpstr>
      <vt:lpstr>Figure 3. Climate envelopes (full and core range) for sugar maple, based on (a) temperature and precipitation variables ...</vt:lpstr>
      <vt:lpstr>Figure 4. US Department of Agriculture plant hardiness zones 4–8 overlaid by the climate envelope for sugar maple, the ...</vt:lpstr>
      <vt:lpstr>Figure 5. Current and future climate envelopes for sugar maple under the nonirrigated scenario. The future climate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2024-04-26T13:30:47Z</dcterms:modified>
</cp:coreProperties>
</file>