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E4750A-3271-49E7-9788-F528185307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877C19-1D56-4E69-92FB-8FB15FD173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Expression of PLCγ1 in neointima of injured rabbit subclavian arteries. (A) Confocal photomicrographs of subclavian artery sections (longitudinal) co-stained with anti-PLCγ1 (green) and the nuclear dye BOBO-3 (red). Neointima was determined by examination of transmission image and lack of clearly defined connective tissue layers. In the medial region smooth muscle cells are clearly labeled with the PLCγ1 antibody. However, in the area of neointimal growth very little labeling, compared to normal medium, is observed. Scale bar denotes 5 μm. Typical section of n = 3 arteries from different rabbits. (B) Confocal photomicrographs of subclavian artery sections (longitudinal) co-stained with anti-smooth muscle (green) and the nuclear dye BOBO-3 (red). Cells in the neointima are positively stained for smooth muscle actin, denoting that the majority of these cells are likely to be of smooth muscle origin. Scale bar denotes 5 μm. Typical section of n = 3 arteries from different rabbits.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4A35AB-CBC4-4F07-A124-68FC1DE1B5F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5.03.0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67, Issue 2, August 2005, Pages 308–316, </a:t>
            </a:r>
            <a:r>
              <a:rPr lang="en-US" altLang="en-US" sz="1000">
                <a:solidFill>
                  <a:srgbClr val="333333"/>
                </a:solidFill>
                <a:hlinkClick r:id="rId3"/>
              </a:rPr>
              <a:t>https://doi.org/10.1016/j.cardiores.2005.03.019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Expression of PLCγ1 in neointima of injured rabbit subclavian arteries. (A) Confocal photomicrographs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Expression of PLCγ1 in neointima of injured rabbit subclavian arteries. (A) Confocal photomicrographs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2024-04-26T17:18:23Z</dcterms:modified>
</cp:coreProperties>
</file>