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C8D87-E174-48F6-89EE-A0EF95436F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7476A-5D0A-4AF6-A849-56798B574A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proximity to splice site between disease-causing INDELs and neutral INDELs. The solid line represents the proximity distribution of disease-causing INDELs, whereas the dashed line represents the proximity distribution of neutral INDELs. (A) Distributions of proximity to 5′ end boundary of exon (acceptor site). (B) Distributions of proximity to 3′ end boundary of exon (donor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634CD3-0EFF-4D1D-B057-86A954B129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11, 1 June 2014, Pages 3024–3034, </a:t>
            </a:r>
            <a:r>
              <a:rPr lang="en-US" altLang="en-US" sz="1000">
                <a:solidFill>
                  <a:srgbClr val="333333"/>
                </a:solidFill>
                <a:hlinkClick r:id="rId3"/>
              </a:rPr>
              <a:t>https://doi.org/10.1093/hmg/ddu019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proximity to splice site between disease-causing INDELs and neutral INDELs. The solid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Comparison of proximity to splice site between disease-causing INDELs and neutral INDELs. The solid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2024-04-26T18:48:42Z</dcterms:modified>
</cp:coreProperties>
</file>