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81D3FEB-B727-4503-85E5-110EF95F202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80D233E-A7D5-44D6-B1B5-5DCD199A090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ECG on arrival revealed normal sinus rhythm, ST segment elevations in aVR and aVL, ST segment depressions in II, III, aVF, V3-5, inverted T waves in V1-2 and no Q waves.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Association of Physicians.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A00D32-B82C-4AFB-8874-CC4180DB5B8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CAG revealed significant stenosis of left coronary artery (LCA) [LAD #8 100%, #9 100% and #10 100%] and LCX [#12 proximal 100%, distal 100% and #14 100%]. (B) CAG also revealed significant stenosis of RCA [#2 75%, RV branch 100%, #3 75%, #4 AV 100% and #4 PD 99%]. The image of the left ventricle showed akinesis of the apical area and hyperkinesis of the basal area. The intracoronary acetylcholine infusion was not performed.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Association of Physicians.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A00D32-B82C-4AFB-8874-CC4180DB5B8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qjmed/hcs1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qjmed/hcs1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QJM</a:t>
            </a:r>
            <a:r>
              <a:rPr lang="en-US" altLang="en-US" sz="1000">
                <a:solidFill>
                  <a:srgbClr val="333333"/>
                </a:solidFill>
              </a:rPr>
              <a:t>, Volume 108, Issue 3, March 2015, Pages 241–243,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https://doi.org/10.1093/qjmed/hcs149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An ECG on arrival revealed normal sinus rhythm, ST segment elevations in aVR and aVL, ST segment depressions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706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QJM</a:t>
            </a:r>
            <a:r>
              <a:rPr lang="en-US" altLang="en-US" sz="1000">
                <a:solidFill>
                  <a:srgbClr val="333333"/>
                </a:solidFill>
              </a:rPr>
              <a:t>, Volume 108, Issue 3, March 2015, Pages 241–243,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https://doi.org/10.1093/qjmed/hcs149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(A) CAG revealed significant stenosis of left coronary artery (LCA) [LAD #8 100%, #9 100% and #10 100%]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100" y="1371600"/>
            <a:ext cx="24537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 An ECG on arrival revealed normal sinus rhythm, ST segment elevations in aVR and aVL, ST segment depressions ...</vt:lpstr>
      <vt:lpstr>Figure 2 (A) CAG revealed significant stenosis of left coronary artery (LCA) [LAD #8 100%, #9 100% and #10 100%]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2024-04-26T04:25:33Z</dcterms:modified>
</cp:coreProperties>
</file>