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B59A1-EA12-4225-8E0E-3DC7E0EB5F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21CD0-B808-4D17-945F-E9EBB4F127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the MEK inhibitor PD98059 on P. aeruginosa 6294 invasion of (A) and association with (B) corneal epithelial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69CF4-635F-4B1F-A95B-A99D0BC9BB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the MEK inhibitor UO126 and the negative control drug UO124 on P. aeruginosa 6294 invasion of (A) and association with (B) corneal epithelial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69CF4-635F-4B1F-A95B-A99D0BC9BB7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A: Tyrosine phosphorylation (upper panel) and total levels (lower panel) of ERK 1 (44 kDa) and ERK 2 (42 kDa) extracted from corneal epithelial cells following 45 and 75 min exposure to invasive P. aeruginosa PA01, the internalization-defective mutant PA01flhA::Cmr (flhA-mutant), and no bacteria. B: Tyrosine phosphorylation (upper panel) and total levels (lower panel) of ERK 1 (44 kDa) and ERK 2 (42 kDa) extracted from corneal epithelial cells following 75 min exposure to the internalization-defective mutant PA01flhA::Cmr complemented with pP375 (flhA-mutant+vector control) or with the plasmid pP375flhA (flhA-mutant+flhA). Each was compared to untreated control cells (no bacteria).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69CF4-635F-4B1F-A95B-A99D0BC9BB7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the ERK 2 inhibitor 5-iodotubercidin on P. aeruginosa 6294 invasion of corneal epithelial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69CF4-635F-4B1F-A95B-A99D0BC9BB7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2.tb1128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2.tb1128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02.tb1128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74-6968.2002.tb11288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213, Issue 1, July 2002, Pages 73–79,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https://doi.org/10.1111/j.1574-6968.2002.tb11288.x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Effect of the MEK inhibitor PD98059 on P. aeruginosa 6294 invasion of (A) and association with (B) corneal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204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213, Issue 1, July 2002, Pages 73–79,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https://doi.org/10.1111/j.1574-6968.2002.tb11288.x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Effect of the MEK inhibitor UO126 and the negative control drug UO124 on P. aeruginosa 6294 invasion of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210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213, Issue 1, July 2002, Pages 73–79,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https://doi.org/10.1111/j.1574-6968.2002.tb11288.x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A: Tyrosine phosphorylation (upper panel) and total levels (lower panel) of ERK 1 (44 kDa) and ERK 2 (42 kDa)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607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213, Issue 1, July 2002, Pages 73–79,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https://doi.org/10.1111/j.1574-6968.2002.tb11288.x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 </a:t>
            </a:r>
            <a:r>
              <a:rPr lang="en-US" altLang="en-US" b="0"/>
              <a:t>Effect of the ERK 2 inhibitor 5-iodotubercidin on P. aeruginosa 6294 invasion of corneal epithelial cells.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211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1 Effect of the MEK inhibitor PD98059 on P. aeruginosa 6294 invasion of (A) and association with (B) corneal ...</vt:lpstr>
      <vt:lpstr>2 Effect of the MEK inhibitor UO126 and the negative control drug UO124 on P. aeruginosa 6294 invasion of (A) ...</vt:lpstr>
      <vt:lpstr>3 A: Tyrosine phosphorylation (upper panel) and total levels (lower panel) of ERK 1 (44 kDa) and ERK 2 (42 kDa) ...</vt:lpstr>
      <vt:lpstr>4 Effect of the ERK 2 inhibitor 5-iodotubercidin on P. aeruginosa 6294 invasion of corneal epithelial cells.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2024-04-26T02:27:12Z</dcterms:modified>
</cp:coreProperties>
</file>