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E8B17-5E41-48DC-B001-936BCFB607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AC639-CED0-4547-A459-3EDD585711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comparison of the SCNT and ICSI procedures. (A) The SCNT procedure begins with injecting exogenous gonadotropins into a female mouse to induce superovulation. After the oocytes are collected, the maternal genome is removed, and a donor nucleus is subsequently injected into the enucleated oocyte. The cloned embryo is then cultured for 2 days before being transferred into a surrogate dam to be carried to term. (B) The ICSI procedure also begins with injection of exogenous hormones into a female mouse to stimulate superovulation. However, collected oocytes are allowed to remain intact and are fertilized by injection of a single sperm head. The remaining aspects of the ICSI procedure (embryo culture and embryo transfer) are identical to those of the SCNT procedure. A primary difference between the two procedures is the enucleation of the oocytes used for SCNT, while oocytes used for ICSI are allowed to remain intact.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4982D-4F81-4FBE-8EA9-D99556E34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4460–4472,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comparison of the SCNT and ICSI procedures. (A) The SCNT procedure begins with injecting exogenous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comparison of the SCNT and ICSI procedures. (A) The SCNT procedure begins with injecting exogenous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2024-04-26T09:31:42Z</dcterms:modified>
</cp:coreProperties>
</file>