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ACCD26-6589-43F5-A78A-4D58DEB15E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A3808-4EBE-427B-866F-BDE3515DA2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Firing pattern of hippocampal CR cells does not change with axonal length. (A–D) The typical firing pattern and membrane responses to various current steps (−50 pA to 10 pA in 5 pA steps and then 55 pA, 1-s duration) is shown for CR cells of various axonal lengths, which is plotted in the bottom inset. Note the similarity of the traces, despite the large difference in axonal length. Scale bar is 500 ms and 50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DDDCD-297F-4CD7-A09A-2F42443255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Firing pattern of hippocampal CR cells does not change with axonal length. (A–D) The typical firing pattern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Firing pattern of hippocampal CR cells does not change with axonal length. (A–D) The typical firing pattern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2024-04-27T04:24:42Z</dcterms:modified>
</cp:coreProperties>
</file>