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FF3864-1573-46E4-AA0B-66D63012EC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B8EF7E-3291-418D-AE21-1A496EC848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33E141-94D9-4AE2-AFA7-AAE4E5A245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2024-05-01T21:30:07Z</dcterms:modified>
</cp:coreProperties>
</file>