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60F047-A09D-4C08-8AF6-D1528D1AFF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2088E6-3A26-4AF7-83C5-693D25C2D5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Inflammation as the seventh hallmark of cancer. An integration to the six hallmarks of cancer [modified from Hanahan and Weinberg ( 9 ) and Mantovani ( 6 )].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9EA8BB-C98D-461A-816E-95D1ACB4AD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bgp1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30, Issue 7, July 2009, Pages 1073–1081,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https://doi.org/10.1093/carcin/bgp127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Inflammation as the seventh hallmark of cancer. An integration to the six hallmarks of cancer [modified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Inflammation as the seventh hallmark of cancer. An integration to the six hallmarks of cancer [modified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2024-04-26T02:43:36Z</dcterms:modified>
</cp:coreProperties>
</file>