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65031-0D3F-4DD7-8EA0-C95F555660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92238-DFF7-4B4E-90C3-E1924BE68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07145-7CE5-46B5-90D3-4CBD422959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2024-04-26T14:00:03Z</dcterms:modified>
</cp:coreProperties>
</file>